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200"/>
            </a:lvl1pPr>
            <a:lvl2pPr>
              <a:spcBef>
                <a:spcPts val="0"/>
              </a:spcBef>
              <a:buSzPct val="100000"/>
              <a:defRPr sz="4200"/>
            </a:lvl2pPr>
            <a:lvl3pPr>
              <a:spcBef>
                <a:spcPts val="0"/>
              </a:spcBef>
              <a:buSzPct val="100000"/>
              <a:defRPr sz="4200"/>
            </a:lvl3pPr>
            <a:lvl4pPr>
              <a:spcBef>
                <a:spcPts val="0"/>
              </a:spcBef>
              <a:buSzPct val="100000"/>
              <a:defRPr sz="4200"/>
            </a:lvl4pPr>
            <a:lvl5pPr>
              <a:spcBef>
                <a:spcPts val="0"/>
              </a:spcBef>
              <a:buSzPct val="100000"/>
              <a:defRPr sz="4200"/>
            </a:lvl5pPr>
            <a:lvl6pPr>
              <a:spcBef>
                <a:spcPts val="0"/>
              </a:spcBef>
              <a:buSzPct val="100000"/>
              <a:defRPr sz="4200"/>
            </a:lvl6pPr>
            <a:lvl7pPr>
              <a:spcBef>
                <a:spcPts val="0"/>
              </a:spcBef>
              <a:buSzPct val="100000"/>
              <a:defRPr sz="4200"/>
            </a:lvl7pPr>
            <a:lvl8pPr>
              <a:spcBef>
                <a:spcPts val="0"/>
              </a:spcBef>
              <a:buSzPct val="100000"/>
              <a:defRPr sz="4200"/>
            </a:lvl8pPr>
            <a:lvl9pPr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6000"/>
            </a:lvl1pPr>
            <a:lvl2pPr>
              <a:spcBef>
                <a:spcPts val="0"/>
              </a:spcBef>
              <a:buSzPct val="100000"/>
              <a:defRPr sz="6000"/>
            </a:lvl2pPr>
            <a:lvl3pPr>
              <a:spcBef>
                <a:spcPts val="0"/>
              </a:spcBef>
              <a:buSzPct val="100000"/>
              <a:defRPr sz="6000"/>
            </a:lvl3pPr>
            <a:lvl4pPr>
              <a:spcBef>
                <a:spcPts val="0"/>
              </a:spcBef>
              <a:buSzPct val="100000"/>
              <a:defRPr sz="6000"/>
            </a:lvl4pPr>
            <a:lvl5pPr>
              <a:spcBef>
                <a:spcPts val="0"/>
              </a:spcBef>
              <a:buSzPct val="100000"/>
              <a:defRPr sz="6000"/>
            </a:lvl5pPr>
            <a:lvl6pPr>
              <a:spcBef>
                <a:spcPts val="0"/>
              </a:spcBef>
              <a:buSzPct val="100000"/>
              <a:defRPr sz="6000"/>
            </a:lvl6pPr>
            <a:lvl7pPr>
              <a:spcBef>
                <a:spcPts val="0"/>
              </a:spcBef>
              <a:buSzPct val="100000"/>
              <a:defRPr sz="6000"/>
            </a:lvl7pPr>
            <a:lvl8pPr>
              <a:spcBef>
                <a:spcPts val="0"/>
              </a:spcBef>
              <a:buSzPct val="100000"/>
              <a:defRPr sz="6000"/>
            </a:lvl8pPr>
            <a:lvl9pPr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ata-center-tool-jsabol.c9.io/hackathon/" TargetMode="External"/><Relationship Id="rId4" Type="http://schemas.openxmlformats.org/officeDocument/2006/relationships/hyperlink" Target="https://try.dc.irise.com:443/iRise/ds/play/49eb4d8639d543d9a54cc67b67f7475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3.png"/><Relationship Id="rId11" Type="http://schemas.openxmlformats.org/officeDocument/2006/relationships/image" Target="../media/image12.png"/><Relationship Id="rId10" Type="http://schemas.openxmlformats.org/officeDocument/2006/relationships/image" Target="../media/image01.png"/><Relationship Id="rId12" Type="http://schemas.openxmlformats.org/officeDocument/2006/relationships/image" Target="../media/image08.png"/><Relationship Id="rId9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6.png"/><Relationship Id="rId7" Type="http://schemas.openxmlformats.org/officeDocument/2006/relationships/image" Target="../media/image10.png"/><Relationship Id="rId8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Data Center Consolidation 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Demos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c9.io: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http://data-center-tool-jsabol.c9.io/hackathon/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iRise: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https://try.dc.irise.com:443/iRise/ds/play/49eb4d8639d543d9a54cc67b67f7475f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Your Problem → Our Solution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Manual process: Slow, inconsistent data, poorly implemented business rules.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Streamline and automate the process of submitting, reviewing, and analyzing inventory and cost data for 122 Data Centers.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Consolidate Data Center components for efficient and accurate validation.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&amp; Objectives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 a user-friendly form to submit quarterly data.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Easily filter and arrange cost data.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Efficiently validate the data.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Automatically calculate cost savings based on quarterly comparisons.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an audit trail to view changes.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Agile Kanban Approach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25" y="2018645"/>
            <a:ext cx="5222150" cy="2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1853250" y="1922575"/>
            <a:ext cx="925499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Ice Box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555800" y="1922575"/>
            <a:ext cx="925499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Backlog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131625" y="1922575"/>
            <a:ext cx="1136099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 Progress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6257575" y="1922575"/>
            <a:ext cx="925499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Done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98650" y="41767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Taskboard: waffle.io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75" y="1138751"/>
            <a:ext cx="7765425" cy="385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Technologies Used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25" y="2773500"/>
            <a:ext cx="1373075" cy="13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762" y="4224925"/>
            <a:ext cx="14287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150" y="1830875"/>
            <a:ext cx="1373074" cy="13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23" y="3352999"/>
            <a:ext cx="1590604" cy="1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775" y="2605837"/>
            <a:ext cx="1373075" cy="13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8924" y="3703912"/>
            <a:ext cx="1797524" cy="1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" y="1693248"/>
            <a:ext cx="2770746" cy="147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86300" y="1653887"/>
            <a:ext cx="1749824" cy="11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07175" y="4342225"/>
            <a:ext cx="2887624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86300" y="2967925"/>
            <a:ext cx="1897949" cy="9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Staff Office User Persona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623775" y="1871850"/>
            <a:ext cx="5520300" cy="327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Background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 to middle educational background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Medium level technical comfort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Makes occasional mistakes with extensive manual processes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Objectives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Easy data entry process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Validations to ensure completeness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Easy to submit form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1850"/>
            <a:ext cx="3623775" cy="2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GSA IT User Persona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623775" y="1871850"/>
            <a:ext cx="5520300" cy="327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Background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Bachelor’s or Master’s degree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Experienced with Excel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Overwhelmed with amount of data to clean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Objectives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Streamlined data validation process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Easy to view and edit submitted data forms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3200"/>
            <a:ext cx="3519222" cy="18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Administrative User Persona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623700" y="1871850"/>
            <a:ext cx="5520300" cy="327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Background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Senior Level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Understanding of Data Centers as a whole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Tired of fixing mistakes in the data from other users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Objectives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Easy data validation and submission of data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Simple view of multiple data centers/components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Automatic calculations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Ability to view and filter reports showing cost savings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1850"/>
            <a:ext cx="3665400" cy="244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